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6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 hasCustomPrompt="1"/>
          </p:nvPr>
        </p:nvSpPr>
        <p:spPr>
          <a:xfrm>
            <a:off x="457200" y="685800"/>
            <a:ext cx="8229600" cy="1066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dirty="0" smtClean="0"/>
              <a:t>Diction</a:t>
            </a:r>
            <a:endParaRPr kumimoji="0"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 hasCustomPrompt="1"/>
          </p:nvPr>
        </p:nvSpPr>
        <p:spPr>
          <a:xfrm>
            <a:off x="457200" y="1905000"/>
            <a:ext cx="8229600" cy="3581400"/>
          </a:xfrm>
        </p:spPr>
        <p:txBody>
          <a:bodyPr/>
          <a:lstStyle>
            <a:lvl1pPr marL="0" indent="0" algn="ctr">
              <a:buNone/>
              <a:defRPr lang="en-US" sz="1100" u="none"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z="1800" u="sng" dirty="0" smtClean="0">
                <a:latin typeface="Berlin Sans FB Demi"/>
                <a:ea typeface="Calibri"/>
                <a:cs typeface="Times New Roman"/>
              </a:rPr>
              <a:t>Consider</a:t>
            </a:r>
            <a:r>
              <a:rPr lang="en-US" sz="1800" dirty="0" smtClean="0">
                <a:latin typeface="Berlin Sans FB Demi"/>
                <a:ea typeface="Calibri"/>
                <a:cs typeface="Times New Roman"/>
              </a:rPr>
              <a:t>:  Art is the </a:t>
            </a:r>
            <a:r>
              <a:rPr lang="en-US" sz="1800" b="1" dirty="0" smtClean="0">
                <a:latin typeface="Berlin Sans FB Demi"/>
                <a:ea typeface="Calibri"/>
                <a:cs typeface="Times New Roman"/>
              </a:rPr>
              <a:t>ANTIDOTE that can call us back from the edge of numbness, restoring the ability to feel for another.		</a:t>
            </a:r>
          </a:p>
          <a:p>
            <a:r>
              <a:rPr lang="en-US" sz="1800" b="1" dirty="0" smtClean="0">
                <a:latin typeface="Berlin Sans FB Demi"/>
                <a:ea typeface="Calibri"/>
                <a:cs typeface="Times New Roman"/>
              </a:rPr>
              <a:t>-Barbara Kingsolver, </a:t>
            </a:r>
            <a:r>
              <a:rPr lang="en-US" sz="1800" b="1" i="1" dirty="0" smtClean="0">
                <a:latin typeface="Berlin Sans FB Demi"/>
                <a:ea typeface="Calibri"/>
                <a:cs typeface="Times New Roman"/>
              </a:rPr>
              <a:t>High Tide in Tucson</a:t>
            </a:r>
            <a:endParaRPr lang="en-US" sz="1100" dirty="0"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81945D2-FB3D-4010-ABF7-FD84B3FF20AE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984A709-D20E-4095-8B27-02978934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smtClean="0"/>
              <a:t>Diction #9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905000"/>
            <a:ext cx="8229600" cy="4343400"/>
          </a:xfrm>
        </p:spPr>
        <p:txBody>
          <a:bodyPr>
            <a:normAutofit fontScale="62500" lnSpcReduction="20000"/>
          </a:bodyPr>
          <a:lstStyle/>
          <a:p>
            <a:r>
              <a:rPr sz="3800" smtClean="0"/>
              <a:t>Consider:</a:t>
            </a:r>
          </a:p>
          <a:p>
            <a:r>
              <a:rPr sz="3800" smtClean="0"/>
              <a:t>"Doc awakened very slowly and clumsily like a fat man getting out of a swimming pool. His mind </a:t>
            </a:r>
            <a:r>
              <a:rPr sz="3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broke the surface</a:t>
            </a:r>
            <a:r>
              <a:rPr sz="3800" smtClean="0"/>
              <a:t> and fell back several times."</a:t>
            </a:r>
          </a:p>
          <a:p>
            <a:r>
              <a:rPr sz="3800" smtClean="0"/>
              <a:t>-John Steinbeck, </a:t>
            </a:r>
            <a:r>
              <a:rPr sz="3800" i="1" smtClean="0"/>
              <a:t>Cannery Row</a:t>
            </a:r>
          </a:p>
          <a:p>
            <a:endParaRPr sz="3800" i="1" smtClean="0"/>
          </a:p>
          <a:p>
            <a:r>
              <a:rPr sz="3600" smtClean="0"/>
              <a:t>Discuss:</a:t>
            </a:r>
          </a:p>
          <a:p>
            <a:r>
              <a:rPr sz="3600" smtClean="0"/>
              <a:t>What is the subject of the verb </a:t>
            </a:r>
            <a:r>
              <a:rPr sz="3600" i="1" smtClean="0"/>
              <a:t>broke</a:t>
            </a:r>
            <a:r>
              <a:rPr sz="3600" smtClean="0"/>
              <a:t>? What does this tell you about Doc's ability to control his thinking at this point in the story?</a:t>
            </a:r>
          </a:p>
          <a:p>
            <a:endParaRPr sz="3600" smtClean="0"/>
          </a:p>
          <a:p>
            <a:r>
              <a:rPr sz="3600" smtClean="0"/>
              <a:t>To what does </a:t>
            </a:r>
            <a:r>
              <a:rPr sz="3600" i="1" smtClean="0"/>
              <a:t>surface</a:t>
            </a:r>
            <a:r>
              <a:rPr sz="3600" smtClean="0"/>
              <a:t> refer? Remember that good writers often strive for complexity rather than simplicity.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Diction #9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133600"/>
            <a:ext cx="8229600" cy="3200400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en-US" dirty="0" smtClean="0"/>
              <a:t>Apply: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List three active verbs that could be used to complete the sentence below. Act out one of these verbs for the class, demonstrating the verb’s connotation.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He ________ into the crowded auditorium.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223</TotalTime>
  <Words>129</Words>
  <Application>Microsoft Office PowerPoint</Application>
  <PresentationFormat>On-screen Show (4:3)</PresentationFormat>
  <Paragraphs>15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Apex</vt:lpstr>
      <vt:lpstr>Diction #9</vt:lpstr>
      <vt:lpstr>Diction #9</vt:lpstr>
    </vt:vector>
  </TitlesOfParts>
  <Company>USD 259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kfrederick</dc:creator>
  <cp:lastModifiedBy>kfrederick</cp:lastModifiedBy>
  <cp:revision>17</cp:revision>
  <dcterms:created xsi:type="dcterms:W3CDTF">2008-08-19T21:40:58Z</dcterms:created>
  <dcterms:modified xsi:type="dcterms:W3CDTF">2011-08-29T14:09:35Z</dcterms:modified>
</cp:coreProperties>
</file>